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8" r:id="rId4"/>
    <p:sldId id="269" r:id="rId5"/>
    <p:sldId id="270" r:id="rId6"/>
    <p:sldId id="266" r:id="rId7"/>
    <p:sldId id="271" r:id="rId8"/>
    <p:sldId id="260" r:id="rId9"/>
    <p:sldId id="261" r:id="rId10"/>
    <p:sldId id="273" r:id="rId11"/>
    <p:sldId id="272" r:id="rId12"/>
    <p:sldId id="257" r:id="rId13"/>
    <p:sldId id="263" r:id="rId14"/>
    <p:sldId id="267" r:id="rId15"/>
    <p:sldId id="264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5" autoAdjust="0"/>
    <p:restoredTop sz="94660"/>
  </p:normalViewPr>
  <p:slideViewPr>
    <p:cSldViewPr>
      <p:cViewPr varScale="1">
        <p:scale>
          <a:sx n="87" d="100"/>
          <a:sy n="87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579888F-46D5-4562-80E4-5BA1039CD4BD}" type="datetimeFigureOut">
              <a:rPr lang="en-AU" smtClean="0"/>
              <a:t>18/04/2010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F5590AE-B175-46D1-B7C2-368C442F1754}" type="slidenum">
              <a:rPr lang="en-AU" smtClean="0"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1162"/>
            <a:ext cx="8640960" cy="2952328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AU" sz="8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br>
              <a:rPr lang="en-AU" sz="8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en-AU" sz="8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Crucifixion or </a:t>
            </a:r>
            <a:br>
              <a:rPr lang="en-AU" sz="8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en-AU" sz="8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CRUCI-FICTION?</a:t>
            </a:r>
            <a:endParaRPr lang="en-AU" sz="80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1520" y="3717032"/>
            <a:ext cx="8640960" cy="20162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50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br>
              <a:rPr lang="en-AU" sz="50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AU" sz="5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r>
              <a:rPr lang="en-AU" sz="50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 Barbara &amp; St </a:t>
            </a:r>
            <a:r>
              <a:rPr lang="en-AU" sz="5000" b="1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Noufer</a:t>
            </a:r>
            <a:r>
              <a:rPr lang="en-AU" sz="50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SUNDAY SCHOOL 10-12</a:t>
            </a:r>
            <a:endParaRPr lang="en-AU" sz="50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150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564904"/>
            <a:ext cx="8712968" cy="1143000"/>
          </a:xfrm>
        </p:spPr>
        <p:txBody>
          <a:bodyPr/>
          <a:lstStyle/>
          <a:p>
            <a:pPr algn="ctr"/>
            <a:r>
              <a:rPr lang="en-A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innerShdw>
                </a:effectLst>
              </a:rPr>
              <a:t>JESUS DIDN’T DIE</a:t>
            </a:r>
            <a:endParaRPr lang="en-AU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382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2955776" cy="1143000"/>
          </a:xfrm>
        </p:spPr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Torture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http://www.excerptsofinri.com/images/agonyin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2160240" cy="29733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3076" name="Picture 4" descr="http://intersectionvictoria.files.wordpress.com/2009/03/jesus-survive-cross-blog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8640"/>
            <a:ext cx="5207763" cy="22277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3078" name="Picture 6" descr="http://www.mswm.org/JESUS_CHRIST_CROWN_THORNS_PASSION_CHRI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80928"/>
            <a:ext cx="2152650" cy="2952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25144"/>
            <a:ext cx="3601139" cy="1943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 descr="http://4.bp.blogspot.com/_c-uqitwYJzU/RhTWGQPch8I/AAAAAAAAAIE/vDVgTmmJxE0/s320/jesus_christ_crucified_passion_chris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40968"/>
            <a:ext cx="213360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365104"/>
            <a:ext cx="470374" cy="2358405"/>
          </a:xfrm>
          <a:prstGeom prst="rect">
            <a:avLst/>
          </a:prstGeom>
          <a:ln w="38100" cap="sq">
            <a:solidFill>
              <a:srgbClr xmlns:mc="http://schemas.openxmlformats.org/markup-compatibility/2006" xmlns:a14="http://schemas.microsoft.com/office/drawing/2010/main" val="000000" mc:Ignorable=""/>
            </a:solidFill>
            <a:prstDash val="solid"/>
            <a:miter lim="800000"/>
          </a:ln>
          <a:effectLst>
            <a:outerShdw blurRad="50800" dist="38100" dir="2700000" algn="tl" rotWithShape="0">
              <a:srgbClr xmlns:mc="http://schemas.openxmlformats.org/markup-compatibility/2006" xmlns:a14="http://schemas.microsoft.com/office/drawing/2010/main" val="000000" mc:Ignorable="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10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348880"/>
            <a:ext cx="7924800" cy="1143000"/>
          </a:xfrm>
        </p:spPr>
        <p:txBody>
          <a:bodyPr/>
          <a:lstStyle/>
          <a:p>
            <a:r>
              <a:rPr lang="en-A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innerShdw>
                </a:effectLst>
              </a:rPr>
              <a:t>WOULD YOU SURVIVE THAT?</a:t>
            </a:r>
            <a:endParaRPr lang="en-A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46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80920" cy="1143000"/>
          </a:xfrm>
        </p:spPr>
        <p:txBody>
          <a:bodyPr/>
          <a:lstStyle/>
          <a:p>
            <a:r>
              <a:rPr lang="en-A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innerShdw>
                </a:effectLst>
              </a:rPr>
              <a:t>JESUS ESCAPED FROM THE TOMB</a:t>
            </a:r>
            <a:endParaRPr lang="en-A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7841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2234208" cy="580926"/>
          </a:xfrm>
        </p:spPr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BURIAL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 descr="http://media-files.gather.com/images/d546/d637/d745/d224/d96/f3/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2475582" cy="3299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4100" name="Picture 4" descr="http://images.travelpod.com/users/travelintommy/2.1212098040.more-spi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404664"/>
            <a:ext cx="2880320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60848"/>
            <a:ext cx="2510384" cy="34157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 descr="http://ferrelljenkins.files.wordpress.com/2009/04/tomb_153-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73016"/>
            <a:ext cx="2880320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918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276872"/>
            <a:ext cx="7924800" cy="1143000"/>
          </a:xfrm>
        </p:spPr>
        <p:txBody>
          <a:bodyPr/>
          <a:lstStyle/>
          <a:p>
            <a:r>
              <a:rPr lang="en-A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innerShdw>
                </a:effectLst>
              </a:rPr>
              <a:t>THE DISCIPLES STOLE HIS BODY</a:t>
            </a:r>
            <a:endParaRPr lang="en-A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0916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Soldiers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20888"/>
            <a:ext cx="3384376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http://www.hunterian.gla.ac.uk/education/images/roman_images/romansoldier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052736"/>
            <a:ext cx="1999550" cy="4346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6150" name="Picture 6" descr="http://www.jesuschristonly.com/sermons/brian-bill/se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2114550" cy="2028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114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EMPTY TOMB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 descr="http://c1.ac-images.myspacecdn.com/images01/82/l_926bfd26c796811bb27428459982b4c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933056"/>
            <a:ext cx="3271633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24" name="Picture 4" descr="http://4.bp.blogspot.com/_vNe5uKRCFMI/Sex7WEWBtLI/AAAAAAAAALg/-wwu6MjPrio/s320/fold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20688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5126" name="Picture 6" descr="http://themormonworker.files.wordpress.com/2009/04/empty-tom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2565103" cy="34663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86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348880"/>
            <a:ext cx="7924800" cy="1143000"/>
          </a:xfrm>
        </p:spPr>
        <p:txBody>
          <a:bodyPr/>
          <a:lstStyle/>
          <a:p>
            <a:r>
              <a:rPr lang="en-A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innerShdw>
                </a:effectLst>
              </a:rPr>
              <a:t>WHO WOULD RISK THEIR LIFE ?</a:t>
            </a:r>
            <a:endParaRPr lang="en-A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9686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568952" cy="1143000"/>
          </a:xfrm>
        </p:spPr>
        <p:txBody>
          <a:bodyPr/>
          <a:lstStyle/>
          <a:p>
            <a:r>
              <a:rPr lang="en-A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innerShdw>
                </a:effectLst>
              </a:rPr>
              <a:t>THEY BURIED HIS BODY SOMEWHERE ELSE</a:t>
            </a:r>
            <a:endParaRPr lang="en-A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4219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Apparitions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2" name="Picture 4" descr="http://www.lucialai.org/UserFiles/Image/risenlo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73016"/>
            <a:ext cx="3864836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2054" name="Picture 6" descr="http://media.knoxnews.com/media/img/photos/2009/10/01/Chrsitresurrected_t6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4158821" cy="2767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604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apparitions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2" descr="http://www.ocularfusion.net/wp-content/uploads/2008/03/34thom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768752" cy="4536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116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APPARITIONS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4" name="Picture 2" descr="http://overheardinthesacristy.files.wordpress.com/2008/03/emmaus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058816" cy="3044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8196" name="Picture 4" descr="http://www.dst-corp.com/james/PaintingsOfJesus/Jesus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0928"/>
            <a:ext cx="3552395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55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changed disciples</a:t>
            </a:r>
            <a:endParaRPr lang="en-AU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218" name="Picture 2" descr="http://artyzm.com/obrazy/styka-jan-kaza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4572000" cy="3960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9220" name="Picture 4" descr="http://anuncommongrace.files.wordpress.com/2009/01/saint-paul-preaching-in-athens-3511-mi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664"/>
            <a:ext cx="3672408" cy="2681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9222" name="Picture 6" descr="http://www.mormonwiki.com/wiki/images/0/00/Hop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40968"/>
            <a:ext cx="3943350" cy="2714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287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980728"/>
            <a:ext cx="3096344" cy="4954562"/>
          </a:xfrm>
        </p:spPr>
        <p:txBody>
          <a:bodyPr/>
          <a:lstStyle/>
          <a:p>
            <a:r>
              <a:rPr lang="en-AU" sz="40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innerShdw>
                </a:effectLst>
              </a:rPr>
              <a:t>?</a:t>
            </a:r>
            <a:endParaRPr lang="en-AU" sz="40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xmlns:mc="http://schemas.openxmlformats.org/markup-compatibility/2006" xmlns:a14="http://schemas.microsoft.com/office/drawing/2010/main" val="000000" mc:Ignorable="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280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Horizon">
  <a:themeElements>
    <a:clrScheme name="Horizon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1F2123" mc:Ignorable=""/>
      </a:dk2>
      <a:lt2>
        <a:srgbClr xmlns:mc="http://schemas.openxmlformats.org/markup-compatibility/2006" xmlns:a14="http://schemas.microsoft.com/office/drawing/2010/main" val="DC9E1F" mc:Ignorable=""/>
      </a:lt2>
      <a:accent1>
        <a:srgbClr xmlns:mc="http://schemas.openxmlformats.org/markup-compatibility/2006" xmlns:a14="http://schemas.microsoft.com/office/drawing/2010/main" val="7E97AD" mc:Ignorable=""/>
      </a:accent1>
      <a:accent2>
        <a:srgbClr xmlns:mc="http://schemas.openxmlformats.org/markup-compatibility/2006" xmlns:a14="http://schemas.microsoft.com/office/drawing/2010/main" val="CC8E60" mc:Ignorable=""/>
      </a:accent2>
      <a:accent3>
        <a:srgbClr xmlns:mc="http://schemas.openxmlformats.org/markup-compatibility/2006" xmlns:a14="http://schemas.microsoft.com/office/drawing/2010/main" val="7A6A60" mc:Ignorable=""/>
      </a:accent3>
      <a:accent4>
        <a:srgbClr xmlns:mc="http://schemas.openxmlformats.org/markup-compatibility/2006" xmlns:a14="http://schemas.microsoft.com/office/drawing/2010/main" val="B4936D" mc:Ignorable=""/>
      </a:accent4>
      <a:accent5>
        <a:srgbClr xmlns:mc="http://schemas.openxmlformats.org/markup-compatibility/2006" xmlns:a14="http://schemas.microsoft.com/office/drawing/2010/main" val="67787B" mc:Ignorable=""/>
      </a:accent5>
      <a:accent6>
        <a:srgbClr xmlns:mc="http://schemas.openxmlformats.org/markup-compatibility/2006" xmlns:a14="http://schemas.microsoft.com/office/drawing/2010/main" val="9D936F" mc:Ignorable=""/>
      </a:accent6>
      <a:hlink>
        <a:srgbClr xmlns:mc="http://schemas.openxmlformats.org/markup-compatibility/2006" xmlns:a14="http://schemas.microsoft.com/office/drawing/2010/main" val="646464" mc:Ignorable=""/>
      </a:hlink>
      <a:folHlink>
        <a:srgbClr xmlns:mc="http://schemas.openxmlformats.org/markup-compatibility/2006" xmlns:a14="http://schemas.microsoft.com/office/drawing/2010/main" val="969696" mc:Ignorable=""/>
      </a:folHlink>
    </a:clrScheme>
    <a:fontScheme name="Horizon">
      <a:majorFont>
        <a:latin typeface="Arial Narrow"/>
        <a:ea typeface=""/>
        <a:cs typeface="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105</TotalTime>
  <Words>51</Words>
  <Application>Microsoft Office PowerPoint</Application>
  <PresentationFormat>On-screen Show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Horizon</vt:lpstr>
      <vt:lpstr>  Crucifixion or  CRUCI-FICTION?</vt:lpstr>
      <vt:lpstr>JESUS DIDN’T DIE</vt:lpstr>
      <vt:lpstr>The Torture</vt:lpstr>
      <vt:lpstr>WOULD YOU SURVIVE THAT?</vt:lpstr>
      <vt:lpstr>JESUS ESCAPED FROM THE TOMB</vt:lpstr>
      <vt:lpstr>THE BURIAL</vt:lpstr>
      <vt:lpstr>THE DISCIPLES STOLE HIS BODY</vt:lpstr>
      <vt:lpstr>The Soldiers</vt:lpstr>
      <vt:lpstr>The EMPTY TOMB</vt:lpstr>
      <vt:lpstr>WHO WOULD RISK THEIR LIFE ?</vt:lpstr>
      <vt:lpstr>THEY BURIED HIS BODY SOMEWHERE ELSE</vt:lpstr>
      <vt:lpstr>The Apparitions</vt:lpstr>
      <vt:lpstr>The apparitions</vt:lpstr>
      <vt:lpstr>THE APPARITIONS</vt:lpstr>
      <vt:lpstr>The changed disciples</vt:lpstr>
      <vt:lpstr>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Crucifixion or  CRUCI-FICTION?</dc:title>
  <dc:creator>Dr Bishoy Marcus</dc:creator>
  <cp:lastModifiedBy>Dr Bishoy Marcus</cp:lastModifiedBy>
  <cp:revision>12</cp:revision>
  <dcterms:created xsi:type="dcterms:W3CDTF">2010-04-17T12:46:06Z</dcterms:created>
  <dcterms:modified xsi:type="dcterms:W3CDTF">2010-04-17T14:47:19Z</dcterms:modified>
</cp:coreProperties>
</file>