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1BC4B-2EF8-410D-A10A-1631FF1079C6}" type="datetimeFigureOut">
              <a:rPr lang="en-AU" smtClean="0"/>
              <a:t>16/03/2010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112F8-C97C-4D8D-9304-03F12B6BB4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7253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1BC4B-2EF8-410D-A10A-1631FF1079C6}" type="datetimeFigureOut">
              <a:rPr lang="en-AU" smtClean="0"/>
              <a:t>16/03/2010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112F8-C97C-4D8D-9304-03F12B6BB4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4186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4800" b="1" cap="none" spc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xmlns:mc="http://schemas.openxmlformats.org/markup-compatibility/2006" xmlns:a14="http://schemas.microsoft.com/office/drawing/2010/main" val="000000" mc:Ignorable="">
                      <a:shade val="5000"/>
                      <a:satMod val="120000"/>
                      <a:alpha val="33000"/>
                    </a:srgbClr>
                  </a:outerShdw>
                </a:effectLst>
              </a:rPr>
              <a:t>ALCOHOL</a:t>
            </a:r>
            <a:endParaRPr lang="en-AU" sz="4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xmlns:mc="http://schemas.openxmlformats.org/markup-compatibility/2006" xmlns:a14="http://schemas.microsoft.com/office/drawing/2010/main" val="000000" mc:Ignorable="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25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b="1" cap="none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xmlns:mc="http://schemas.openxmlformats.org/markup-compatibility/2006" xmlns:a14="http://schemas.microsoft.com/office/drawing/2010/main" val="000000" mc:Ignorable="">
                      <a:alpha val="60000"/>
                    </a:srgbClr>
                  </a:innerShdw>
                </a:effectLst>
              </a:rPr>
              <a:t>“My people are destroyed for lack of knowledge. Because you have rejected knowledge, </a:t>
            </a:r>
            <a:r>
              <a:rPr lang="en-AU" b="1" cap="none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92D050" mc:Ignorable="">
                    <a:alpha val="95000"/>
                  </a:srgbClr>
                </a:solidFill>
                <a:effectLst>
                  <a:innerShdw blurRad="50900" dist="38500" dir="13500000">
                    <a:srgbClr xmlns:mc="http://schemas.openxmlformats.org/markup-compatibility/2006" xmlns:a14="http://schemas.microsoft.com/office/drawing/2010/main" val="000000" mc:Ignorable="">
                      <a:alpha val="60000"/>
                    </a:srgbClr>
                  </a:innerShdw>
                </a:effectLst>
              </a:rPr>
              <a:t>I also will reject you…” </a:t>
            </a:r>
            <a:r>
              <a:rPr lang="en-AU" b="1" cap="none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xmlns:mc="http://schemas.openxmlformats.org/markup-compatibility/2006" xmlns:a14="http://schemas.microsoft.com/office/drawing/2010/main" val="000000" mc:Ignorable="">
                      <a:alpha val="60000"/>
                    </a:srgbClr>
                  </a:innerShdw>
                </a:effectLst>
              </a:rPr>
              <a:t/>
            </a:r>
            <a:br>
              <a:rPr lang="en-AU" b="1" cap="none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xmlns:mc="http://schemas.openxmlformats.org/markup-compatibility/2006" xmlns:a14="http://schemas.microsoft.com/office/drawing/2010/main" val="000000" mc:Ignorable="">
                      <a:alpha val="60000"/>
                    </a:srgbClr>
                  </a:innerShdw>
                </a:effectLst>
              </a:rPr>
            </a:br>
            <a:r>
              <a:rPr lang="en-AU" b="1" cap="none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xmlns:mc="http://schemas.openxmlformats.org/markup-compatibility/2006" xmlns:a14="http://schemas.microsoft.com/office/drawing/2010/main" val="000000" mc:Ignorable="">
                      <a:alpha val="60000"/>
                    </a:srgbClr>
                  </a:innerShdw>
                </a:effectLst>
              </a:rPr>
              <a:t/>
            </a:r>
            <a:br>
              <a:rPr lang="en-AU" b="1" cap="none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xmlns:mc="http://schemas.openxmlformats.org/markup-compatibility/2006" xmlns:a14="http://schemas.microsoft.com/office/drawing/2010/main" val="000000" mc:Ignorable="">
                      <a:alpha val="60000"/>
                    </a:srgbClr>
                  </a:innerShdw>
                </a:effectLst>
              </a:rPr>
            </a:br>
            <a:r>
              <a:rPr lang="en-AU" b="1" cap="none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xmlns:mc="http://schemas.openxmlformats.org/markup-compatibility/2006" xmlns:a14="http://schemas.microsoft.com/office/drawing/2010/main" val="000000" mc:Ignorable="">
                      <a:alpha val="60000"/>
                    </a:srgbClr>
                  </a:innerShdw>
                </a:effectLst>
              </a:rPr>
              <a:t>Hosea 4:6</a:t>
            </a:r>
            <a:endParaRPr lang="en-AU" b="1" cap="none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xmlns:mc="http://schemas.openxmlformats.org/markup-compatibility/2006" xmlns:a14="http://schemas.microsoft.com/office/drawing/2010/main" val="000000" mc:Ignorable="">
                    <a:alpha val="60000"/>
                  </a:srgbClr>
                </a:innerShdw>
              </a:effectLst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667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Frontal Lobe</a:t>
            </a:r>
            <a:endParaRPr lang="en-AU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39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Parietal Lobe</a:t>
            </a:r>
            <a:endParaRPr lang="en-AU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Temporal lobe</a:t>
            </a:r>
            <a:endParaRPr lang="en-AU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06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Occipital Lobe</a:t>
            </a:r>
            <a:endParaRPr lang="en-AU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94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Broca’s area</a:t>
            </a:r>
            <a:endParaRPr lang="en-AU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79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HIPPOCAMPUS</a:t>
            </a:r>
            <a:endParaRPr lang="en-AU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53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Pituitary gland</a:t>
            </a:r>
            <a:endParaRPr lang="en-AU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24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cerebellum</a:t>
            </a:r>
            <a:endParaRPr lang="en-AU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44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Brain stem</a:t>
            </a:r>
            <a:endParaRPr lang="en-AU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5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NEURON DESTRUCTION</a:t>
            </a:r>
            <a:endParaRPr lang="en-AU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396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xmlns:p14="http://schemas.microsoft.com/office/powerpoint/2010/main"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188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xmlns:p14="http://schemas.microsoft.com/office/powerpoint/2010/main"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On-screen Show (4:3)</PresentationFormat>
  <Paragraphs>12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ALCOHOL</vt:lpstr>
      <vt:lpstr>“My people are destroyed for lack of knowledge. Because you have rejected knowledge, I also will reject you…”   Hosea 4:6</vt:lpstr>
      <vt:lpstr>Frontal Lobe</vt:lpstr>
      <vt:lpstr>Parietal Lobe</vt:lpstr>
      <vt:lpstr>Temporal lobe</vt:lpstr>
      <vt:lpstr>Occipital Lobe</vt:lpstr>
      <vt:lpstr>Broca’s area</vt:lpstr>
      <vt:lpstr>HIPPOCAMPUS</vt:lpstr>
      <vt:lpstr>Pituitary gland</vt:lpstr>
      <vt:lpstr>cerebellum</vt:lpstr>
      <vt:lpstr>Brain stem</vt:lpstr>
      <vt:lpstr>NEURON DESTRUCTION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ALCOHOL</dc:title>
  <dc:creator>Dr Bishoy Marcus</dc:creator>
  <cp:lastModifiedBy>Dr Bishoy Marcus</cp:lastModifiedBy>
  <cp:revision>1</cp:revision>
  <dcterms:created xsi:type="dcterms:W3CDTF">2010-03-16T07:21:45Z</dcterms:created>
  <dcterms:modified xsi:type="dcterms:W3CDTF">2010-03-16T07:21:45Z</dcterms:modified>
</cp:coreProperties>
</file>